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</p:sldIdLst>
  <p:sldSz cx="18288000" cy="10287000"/>
  <p:notesSz cx="6858000" cy="9144000"/>
  <p:embeddedFontLst>
    <p:embeddedFont>
      <p:font typeface="Noto Sans TC" panose="02020500000000000000" charset="-120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S Gothic" panose="020B0609070205080204" pitchFamily="49" charset="-128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hxXqZCmlq0UnnVa3DhKCK+stJf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73641" autoAdjust="0"/>
  </p:normalViewPr>
  <p:slideViewPr>
    <p:cSldViewPr snapToGrid="0">
      <p:cViewPr varScale="1">
        <p:scale>
          <a:sx n="56" d="100"/>
          <a:sy n="56" d="100"/>
        </p:scale>
        <p:origin x="1650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幫我生成圖片，以日本動畫的風格呈現</a:t>
            </a:r>
            <a:r>
              <a:rPr lang="en-US" dirty="0"/>
              <a:t>，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內容</a:t>
            </a:r>
            <a:r>
              <a:rPr lang="zh-TW" altLang="en-US" dirty="0"/>
              <a:t>是白髮電竟選手站在電競比賽的賽場前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dirty="0"/>
              <a:t>站在電競比賽的賽場前，雙手緊握，決心要成為冠軍。這是他進入電競界以來的最大挑戰，也是他心中的最終目標。</a:t>
            </a:r>
            <a:endParaRPr dirty="0"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幫我生成圖片，以日本動畫的風格呈現</a:t>
            </a:r>
            <a:r>
              <a:rPr lang="en-US" dirty="0"/>
              <a:t>，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內容是一個白色頭髮穿著黑色HOODIE的男生</a:t>
            </a:r>
            <a:r>
              <a:rPr lang="zh-TW" altLang="en-US" dirty="0"/>
              <a:t>，主角感受到壓力重重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在第一場比賽中，主角遇到了一位實力強勁的對手，這位對手戰術精湛，操作迅速，讓主角在比賽中陷入了困境。這是一場生死攸關的較量，主角感受到壓力重重。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" name="Google Shape;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幫我生成圖片，以日本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2d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動畫的風格呈現，內容是一個白色頭髮穿著黑色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HOODIE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的電競選手男生，努力練習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dirty="0"/>
              <a:t>經歷了數次挫敗，主角並未氣餒，而是更加專注地進行訓練。他加強了自己的戰術策略，努力提升反應速度，並研究對手的弱點。這段時間裡，他不分晝夜地練習，為下一場比賽做足了準備。</a:t>
            </a:r>
            <a:endParaRPr dirty="0"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幫我生成圖片，以日本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2d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動畫的風格呈現，內容是一個白色頭髮穿著黑色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HOODIE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的電競選手男生，贏得了觀眾的掌聲和喝采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dirty="0"/>
              <a:t>努力並沒有白費。在下一場比賽中，你的實力得到了進一步提升，面對原本的強敵時，你從容自若，不斷牽制住對方的節奏，逐漸佔據優勢。最終，你成功逆轉，打敗了這位強大的對手，贏得了觀眾的掌聲和喝采。這場勝利讓你信心倍增，感覺自己離冠軍又近了一步。</a:t>
            </a:r>
            <a:endParaRPr dirty="0"/>
          </a:p>
        </p:txBody>
      </p:sp>
      <p:sp>
        <p:nvSpPr>
          <p:cNvPr id="105" name="Google Shape;10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幫我生成圖片，以日本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2d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動畫的風格呈現，內容是一個白色頭髮穿著黑色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HOODIE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的電競選手男生，唉聲嘆氣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dirty="0"/>
              <a:t>然而，在決賽的關鍵時刻，一場突如其來的意外打亂了我的計劃</a:t>
            </a:r>
            <a:r>
              <a:rPr lang="en-US" altLang="zh-TW" dirty="0"/>
              <a:t>,</a:t>
            </a:r>
            <a:r>
              <a:rPr lang="zh-TW" altLang="en-US" dirty="0"/>
              <a:t>隊友突然受傷，無法上場</a:t>
            </a: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幫我生成圖片，以日本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2d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動畫的風格呈現，內容是一個白色頭髮穿著黑色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HOODIE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的電競選手男生，站著，跟其他選手談話</a:t>
            </a:r>
            <a:endParaRPr dirty="0"/>
          </a:p>
        </p:txBody>
      </p:sp>
      <p:sp>
        <p:nvSpPr>
          <p:cNvPr id="143" name="Google Shape;1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幫我生成圖片，以日本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2d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動畫的風格呈現，內容是一個白色頭髮穿著黑色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HOODIE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的電競選手男生，拿著獎盃</a:t>
            </a:r>
            <a:endParaRPr dirty="0"/>
          </a:p>
        </p:txBody>
      </p:sp>
      <p:sp>
        <p:nvSpPr>
          <p:cNvPr id="149" name="Google Shape;14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E5EB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028700" y="914400"/>
            <a:ext cx="4925700" cy="379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8800" dirty="0">
                <a:latin typeface="MS Gothic" panose="020B0609070205080204" pitchFamily="49" charset="-128"/>
                <a:ea typeface="MS Gothic" panose="020B0609070205080204" pitchFamily="49" charset="-128"/>
              </a:rPr>
              <a:t>冒險故事</a:t>
            </a:r>
            <a:endParaRPr lang="en-US" altLang="zh-TW" sz="88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8800" dirty="0">
                <a:latin typeface="MS Gothic" panose="020B0609070205080204" pitchFamily="49" charset="-128"/>
                <a:ea typeface="MS Gothic" panose="020B0609070205080204" pitchFamily="49" charset="-128"/>
              </a:rPr>
              <a:t>(</a:t>
            </a:r>
            <a:r>
              <a:rPr lang="en-US" altLang="zh-TW" sz="8800">
                <a:latin typeface="MS Gothic" panose="020B0609070205080204" pitchFamily="49" charset="-128"/>
                <a:ea typeface="MS Gothic" panose="020B0609070205080204" pitchFamily="49" charset="-128"/>
              </a:rPr>
              <a:t>Animaze</a:t>
            </a:r>
            <a:r>
              <a:rPr lang="en-US" altLang="zh-TW" sz="8800" dirty="0">
                <a:latin typeface="MS Gothic" panose="020B0609070205080204" pitchFamily="49" charset="-128"/>
                <a:ea typeface="MS Gothic" panose="020B0609070205080204" pitchFamily="49" charset="-128"/>
              </a:rPr>
              <a:t>)</a:t>
            </a:r>
            <a:endParaRPr sz="88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E5EB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/>
        </p:nvSpPr>
        <p:spPr>
          <a:xfrm>
            <a:off x="1028700" y="914400"/>
            <a:ext cx="4925696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 err="1">
                <a:solidFill>
                  <a:srgbClr val="000000"/>
                </a:solidFill>
                <a:latin typeface="Noto Sans TC"/>
                <a:ea typeface="Noto Sans TC"/>
                <a:cs typeface="Noto Sans TC"/>
                <a:sym typeface="Noto Sans TC"/>
              </a:rPr>
              <a:t>目標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00EE1A2-6A59-44A6-A674-FF528E933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2966" y="1943100"/>
            <a:ext cx="7744906" cy="78878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E5EB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/>
        </p:nvSpPr>
        <p:spPr>
          <a:xfrm>
            <a:off x="1028700" y="914400"/>
            <a:ext cx="4925696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zh-TW" altLang="en-US" sz="6000" b="1" dirty="0"/>
              <a:t>阻礙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68DD923-C8E8-494E-963F-624BCA353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548" y="2087329"/>
            <a:ext cx="7011378" cy="763059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E5EB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"/>
          <p:cNvSpPr txBox="1"/>
          <p:nvPr/>
        </p:nvSpPr>
        <p:spPr>
          <a:xfrm>
            <a:off x="1028700" y="914400"/>
            <a:ext cx="4925696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zh-TW" altLang="en-US" sz="6000" dirty="0"/>
              <a:t>努力</a:t>
            </a:r>
            <a:endParaRPr dirty="0"/>
          </a:p>
        </p:txBody>
      </p:sp>
      <p:pic>
        <p:nvPicPr>
          <p:cNvPr id="3074" name="Picture 2" descr="A male esports player with white hair wearing a black hoodie, practicing hard in the style of Japanese 2D animation">
            <a:extLst>
              <a:ext uri="{FF2B5EF4-FFF2-40B4-BE49-F238E27FC236}">
                <a16:creationId xmlns:a16="http://schemas.microsoft.com/office/drawing/2014/main" id="{67C35EC0-5AF4-4CDE-8305-B3EE6DF8E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555574"/>
            <a:ext cx="7464725" cy="7464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E5EB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"/>
          <p:cNvSpPr txBox="1"/>
          <p:nvPr/>
        </p:nvSpPr>
        <p:spPr>
          <a:xfrm>
            <a:off x="821666" y="793630"/>
            <a:ext cx="4925696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zh-TW" altLang="en-US" sz="6000" dirty="0"/>
              <a:t>結果</a:t>
            </a:r>
            <a:endParaRPr dirty="0"/>
          </a:p>
        </p:txBody>
      </p:sp>
      <p:pic>
        <p:nvPicPr>
          <p:cNvPr id="4098" name="Picture 2" descr="A male esports player with white hair wearing a black hoodie, winning the applause and cheers of the audience in the style of Japanese 2D animation">
            <a:extLst>
              <a:ext uri="{FF2B5EF4-FFF2-40B4-BE49-F238E27FC236}">
                <a16:creationId xmlns:a16="http://schemas.microsoft.com/office/drawing/2014/main" id="{F7EE127C-2643-4E82-A962-D683F928F0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486564"/>
            <a:ext cx="7533736" cy="753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E5EB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 txBox="1"/>
          <p:nvPr/>
        </p:nvSpPr>
        <p:spPr>
          <a:xfrm>
            <a:off x="1028700" y="914400"/>
            <a:ext cx="4925696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zh-TW" altLang="en-US" sz="6000" dirty="0"/>
              <a:t>意外</a:t>
            </a:r>
            <a:endParaRPr dirty="0"/>
          </a:p>
        </p:txBody>
      </p:sp>
      <p:pic>
        <p:nvPicPr>
          <p:cNvPr id="5122" name="Picture 2" descr="A Japanese 2D animation style image of a male esports player with white hair wearing a black hoodie, looking dejected">
            <a:extLst>
              <a:ext uri="{FF2B5EF4-FFF2-40B4-BE49-F238E27FC236}">
                <a16:creationId xmlns:a16="http://schemas.microsoft.com/office/drawing/2014/main" id="{21683901-59DC-44A0-BE24-36A0DE191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3683" y="2320643"/>
            <a:ext cx="6912634" cy="6912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E5EB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"/>
          <p:cNvSpPr txBox="1"/>
          <p:nvPr/>
        </p:nvSpPr>
        <p:spPr>
          <a:xfrm>
            <a:off x="1028700" y="914400"/>
            <a:ext cx="4925696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>
                <a:solidFill>
                  <a:srgbClr val="000000"/>
                </a:solidFill>
                <a:latin typeface="Noto Sans TC"/>
                <a:ea typeface="Noto Sans TC"/>
                <a:cs typeface="Noto Sans TC"/>
                <a:sym typeface="Noto Sans TC"/>
              </a:rPr>
              <a:t>轉彎</a:t>
            </a:r>
            <a:endParaRPr/>
          </a:p>
        </p:txBody>
      </p:sp>
      <p:pic>
        <p:nvPicPr>
          <p:cNvPr id="6148" name="Picture 4" descr="A male esports player with white hair wearing a black hoodie, standing and talking to other players, in the style of Japanese 2D animation">
            <a:extLst>
              <a:ext uri="{FF2B5EF4-FFF2-40B4-BE49-F238E27FC236}">
                <a16:creationId xmlns:a16="http://schemas.microsoft.com/office/drawing/2014/main" id="{820C3BCE-F9A1-421F-A916-92B0DB1CA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9947" y="2736011"/>
            <a:ext cx="6636589" cy="6636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E5EB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2"/>
          <p:cNvSpPr txBox="1"/>
          <p:nvPr/>
        </p:nvSpPr>
        <p:spPr>
          <a:xfrm>
            <a:off x="1028700" y="914400"/>
            <a:ext cx="4925696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 err="1">
                <a:solidFill>
                  <a:srgbClr val="000000"/>
                </a:solidFill>
                <a:latin typeface="Noto Sans TC"/>
                <a:ea typeface="Noto Sans TC"/>
                <a:cs typeface="Noto Sans TC"/>
                <a:sym typeface="Noto Sans TC"/>
              </a:rPr>
              <a:t>結局</a:t>
            </a:r>
            <a:endParaRPr dirty="0"/>
          </a:p>
        </p:txBody>
      </p:sp>
      <p:pic>
        <p:nvPicPr>
          <p:cNvPr id="7170" name="Picture 2" descr="A male esports player with white hair wearing a black hoodie, holding a trophy, in the style of Japanese 2D animation">
            <a:extLst>
              <a:ext uri="{FF2B5EF4-FFF2-40B4-BE49-F238E27FC236}">
                <a16:creationId xmlns:a16="http://schemas.microsoft.com/office/drawing/2014/main" id="{47709F9D-BC5B-4846-863C-3D5CB8993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070340"/>
            <a:ext cx="7949960" cy="794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1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440</Words>
  <Application>Microsoft Office PowerPoint</Application>
  <PresentationFormat>自訂</PresentationFormat>
  <Paragraphs>31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Arial</vt:lpstr>
      <vt:lpstr>MS Gothic</vt:lpstr>
      <vt:lpstr>Noto Sans TC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顧庭雄</cp:lastModifiedBy>
  <cp:revision>16</cp:revision>
  <dcterms:created xsi:type="dcterms:W3CDTF">2006-08-16T00:00:00Z</dcterms:created>
  <dcterms:modified xsi:type="dcterms:W3CDTF">2024-10-29T14:04:43Z</dcterms:modified>
</cp:coreProperties>
</file>